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7" d="100"/>
          <a:sy n="107" d="100"/>
        </p:scale>
        <p:origin x="52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9086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learnyousomeerlang.com/finite-state-machines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40BE17-1F45-574A-E58C-E22CCAE9EB1E}"/>
              </a:ext>
            </a:extLst>
          </p:cNvPr>
          <p:cNvSpPr txBox="1"/>
          <p:nvPr/>
        </p:nvSpPr>
        <p:spPr>
          <a:xfrm>
            <a:off x="9437520" y="6308167"/>
            <a:ext cx="28178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/>
              <a:t>image source: </a:t>
            </a:r>
            <a:r>
              <a:rPr lang="en-US" sz="1200" i="1" dirty="0">
                <a:hlinkClick r:id="rId4"/>
              </a:rPr>
              <a:t>Learn You Some Erlang</a:t>
            </a:r>
            <a:endParaRPr lang="en-US" sz="1200" i="1" dirty="0"/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A0B8E25F-24D7-ACCD-C46C-8CFCA7133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0949" y="1824934"/>
            <a:ext cx="6330102" cy="35885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Widescreen</PresentationFormat>
  <Paragraphs>16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State Machines Part 2 - Stoplight Example</dc:title>
  <dc:subject>PptxGenJS Presentation</dc:subject>
  <dc:creator>Created by Marp</dc:creator>
  <cp:lastModifiedBy>R P</cp:lastModifiedBy>
  <cp:revision>2</cp:revision>
  <dcterms:created xsi:type="dcterms:W3CDTF">2023-09-22T21:11:54Z</dcterms:created>
  <dcterms:modified xsi:type="dcterms:W3CDTF">2023-09-22T21:11:57Z</dcterms:modified>
</cp:coreProperties>
</file>